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D8275-B21E-44E2-AEC9-FDE70C6C9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55B166-D04C-458B-8B97-CB29C621B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FA595-8E73-4816-9A73-475084A5E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5AEDD-E352-4B9F-9A6A-FFC82D1C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667C48-DD18-48B0-A0B5-44F567E5F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0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397F5-82E6-4B7D-8429-9A8B033D6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8ECA69-BC0D-4DEA-8814-BA0FB3219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B0CE1-9294-4935-ABAD-26AD5FF8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EE2AC-947C-4A25-BDEE-79DC95E00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17C87-5B3C-4804-A720-0817E0BC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2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9B09E0-C1BC-45F2-BA5C-2E044F6FD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9DE17-4469-47E8-B577-C05FAAC70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1015D-1918-4AF5-9A48-4C6EE0AD2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B3ED9-D61A-4271-8E59-5B4A408CA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A8D51-6808-4CAD-B77A-FA241DF2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5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7715-1504-41BA-8253-4C4ED5044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D93B9-49A2-46DD-A560-FB54149B8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DA0AE-BF0B-4823-902B-F219DEF0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1E47C-CBB5-4ECD-B315-A9F7E318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FA1D0-DF46-4FA7-8B1E-10E12969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53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A231-0B44-446B-98C7-81F37A39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B84E4-FD99-45BB-84A5-D35B14DCA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B78C9-EF38-4A9E-8A6D-D002DCAE7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AD024-1EE3-4879-8AA9-27E0BF89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03647-1128-4678-8974-6C5DAF094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73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C73E-26AF-40B0-A97D-E7A809F95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9C046-8996-43B1-AEC1-C391D64FEB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AC044-C24F-4AFC-A149-42D21320A3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6ADB9-7827-4803-9328-23D6F1AE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CEFC1-E3EA-41BE-A174-116FE2AFF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A770C-8C42-4A3B-B90E-C22CE9CF0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6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A5F2D-153B-4927-B1DE-7B6BDB3D3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447D0-FBBF-4F26-A737-BD8D9D32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0E5DE-A207-416C-B1E3-2C090B0BB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8EAF13-73E9-4F5C-9BC4-88EA6C128D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EE26EC-E0B9-41D3-B0EF-CBB177D41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511901-9A70-494A-8E44-652A9E740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7EB8E-D119-4AF0-9635-9467A3F52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D80748-1414-4DCD-8A8E-124A20DC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7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5D2B-2727-4B78-A1CA-DF157B371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143DD5-AA1D-4AD3-81C3-1DBADC79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D544E-FC7A-4CDC-A80E-4BB64EA8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9393EF-2814-4907-82B2-2922BEA5A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3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6838E4-696C-473D-BAD9-4602F87EB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23D56-230B-4347-B069-5207BC2DD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391CD9-4611-4EF3-9E42-C15D644B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6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BC84B-E102-4E91-A0EB-612CADB4D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A8B26-E969-4479-A46F-AFC9CCC4C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B710E-03A0-4C4B-A199-A2FDA85CE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F5992-D667-437F-B19F-D542D663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AAAEC8-7C67-4E18-B093-3600D8CBE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CAE59-5619-4131-95B4-AF12D281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34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90CC4-B650-46FB-91D6-FC3DFE548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611FC-1D68-48BB-A20A-83A7D2519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95398C-7DEB-402C-88E5-A1CA82441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DDD94-3EB8-4B30-A66B-21092CE0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A6AC79-A78A-4414-B90E-B9497E4C4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7FD4D-7893-4FC1-B13A-0E700CBC5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2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F48C3C-D0A6-43EC-BE2D-44368D9F3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3742B-758E-45FA-AFA9-80248688C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0CE2D-21EE-44AD-8AF7-E2B4975170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D8FBE-8C4D-4CFC-A494-44323EEA8FB6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13206-F82D-4155-9CB9-6126342AF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88652-E4F4-4552-96DB-689AFE246C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1C2DF-4A8C-476F-BBE6-5F9EA945B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01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56EA9-64CF-463E-BE71-00BDEFDC54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0110" y="157629"/>
            <a:ext cx="9144000" cy="1511780"/>
          </a:xfrm>
        </p:spPr>
        <p:txBody>
          <a:bodyPr>
            <a:normAutofit/>
          </a:bodyPr>
          <a:lstStyle/>
          <a:p>
            <a:r>
              <a:rPr lang="en-US" sz="8800" b="1" dirty="0"/>
              <a:t>WELCOME!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B9663E-8C18-4B6E-95C4-4B543DA9E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560" y="1555123"/>
            <a:ext cx="10888910" cy="165576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4800" b="1" dirty="0"/>
              <a:t>Frank P. Moolin Project Management Seminar</a:t>
            </a:r>
          </a:p>
          <a:p>
            <a:pPr>
              <a:spcAft>
                <a:spcPts val="1200"/>
              </a:spcAft>
            </a:pPr>
            <a:r>
              <a:rPr lang="en-US" sz="4800" b="1" u="sng" dirty="0"/>
              <a:t>Rural and Arctic Construction in Alaska: Lessons Learned and Future Challenges</a:t>
            </a:r>
          </a:p>
          <a:p>
            <a:r>
              <a:rPr lang="en-US" sz="4800" b="1" dirty="0"/>
              <a:t>Fairbanks</a:t>
            </a:r>
          </a:p>
          <a:p>
            <a:r>
              <a:rPr lang="en-US" sz="4800" b="1" dirty="0"/>
              <a:t>December 3, 2018</a:t>
            </a:r>
          </a:p>
        </p:txBody>
      </p:sp>
    </p:spTree>
    <p:extLst>
      <p:ext uri="{BB962C8B-B14F-4D97-AF65-F5344CB8AC3E}">
        <p14:creationId xmlns:p14="http://schemas.microsoft.com/office/powerpoint/2010/main" val="876094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A54DE-5FAD-4D41-B248-D1DDC782A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32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8D939-56EF-4AE8-B75D-1E559C6AD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12" y="159390"/>
            <a:ext cx="10515600" cy="6698609"/>
          </a:xfrm>
        </p:spPr>
        <p:txBody>
          <a:bodyPr>
            <a:normAutofit/>
          </a:bodyPr>
          <a:lstStyle/>
          <a:p>
            <a:r>
              <a:rPr lang="en-US" b="1" dirty="0"/>
              <a:t>Thanks for being here!</a:t>
            </a:r>
          </a:p>
          <a:p>
            <a:r>
              <a:rPr lang="en-US" b="1" dirty="0"/>
              <a:t>Safety briefing</a:t>
            </a:r>
          </a:p>
          <a:p>
            <a:r>
              <a:rPr lang="en-US" b="1" dirty="0"/>
              <a:t>Acknowledgements</a:t>
            </a:r>
          </a:p>
          <a:p>
            <a:pPr lvl="1"/>
            <a:r>
              <a:rPr lang="en-US" b="1" dirty="0"/>
              <a:t>Co-managers</a:t>
            </a:r>
          </a:p>
          <a:p>
            <a:pPr lvl="2"/>
            <a:r>
              <a:rPr lang="en-US" b="1" dirty="0"/>
              <a:t>ASPE</a:t>
            </a:r>
          </a:p>
          <a:p>
            <a:pPr lvl="2"/>
            <a:r>
              <a:rPr lang="en-US" b="1" dirty="0"/>
              <a:t>UAF </a:t>
            </a:r>
            <a:r>
              <a:rPr lang="en-US" b="1" dirty="0" err="1"/>
              <a:t>CEM</a:t>
            </a:r>
            <a:endParaRPr lang="en-US" b="1" dirty="0"/>
          </a:p>
          <a:p>
            <a:pPr lvl="1"/>
            <a:r>
              <a:rPr lang="en-US" b="1" dirty="0"/>
              <a:t>Sponsors</a:t>
            </a:r>
          </a:p>
          <a:p>
            <a:pPr lvl="2"/>
            <a:r>
              <a:rPr lang="en-US" b="1" dirty="0"/>
              <a:t>AGC</a:t>
            </a:r>
          </a:p>
          <a:p>
            <a:pPr lvl="2"/>
            <a:r>
              <a:rPr lang="en-US" b="1" dirty="0"/>
              <a:t>Alyeska</a:t>
            </a:r>
          </a:p>
          <a:p>
            <a:pPr lvl="2"/>
            <a:r>
              <a:rPr lang="en-US" b="1" dirty="0"/>
              <a:t>ASCE</a:t>
            </a:r>
          </a:p>
          <a:p>
            <a:pPr lvl="2"/>
            <a:r>
              <a:rPr lang="en-US" b="1" dirty="0" err="1"/>
              <a:t>CCHRC</a:t>
            </a:r>
            <a:endParaRPr lang="en-US" b="1" dirty="0"/>
          </a:p>
          <a:p>
            <a:pPr lvl="2"/>
            <a:r>
              <a:rPr lang="en-US" b="1" dirty="0"/>
              <a:t>ITE</a:t>
            </a:r>
          </a:p>
          <a:p>
            <a:pPr lvl="1"/>
            <a:r>
              <a:rPr lang="en-US" b="1" dirty="0"/>
              <a:t>BP Energy Center</a:t>
            </a:r>
          </a:p>
          <a:p>
            <a:r>
              <a:rPr lang="en-US" b="1" dirty="0"/>
              <a:t>Speakers – PP slides to laptop</a:t>
            </a:r>
          </a:p>
          <a:p>
            <a:r>
              <a:rPr lang="en-US" b="1" dirty="0"/>
              <a:t>Evaluation &amp; certificates at end of afternoon</a:t>
            </a:r>
          </a:p>
          <a:p>
            <a:r>
              <a:rPr lang="en-US" b="1" dirty="0"/>
              <a:t>Quick agenda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329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WELCOME!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Larry Bennett</dc:creator>
  <cp:lastModifiedBy>Larry Bennett</cp:lastModifiedBy>
  <cp:revision>6</cp:revision>
  <dcterms:created xsi:type="dcterms:W3CDTF">2018-11-19T21:55:26Z</dcterms:created>
  <dcterms:modified xsi:type="dcterms:W3CDTF">2018-11-29T20:12:10Z</dcterms:modified>
</cp:coreProperties>
</file>